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066"/>
    <p:restoredTop sz="94668"/>
  </p:normalViewPr>
  <p:slideViewPr>
    <p:cSldViewPr snapToGrid="0" snapToObjects="1">
      <p:cViewPr varScale="1">
        <p:scale>
          <a:sx n="105" d="100"/>
          <a:sy n="105" d="100"/>
        </p:scale>
        <p:origin x="198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7EE54-102A-A746-AF10-656B67AD4A5D}" type="datetimeFigureOut">
              <a:rPr lang="en-US" smtClean="0"/>
              <a:t>12/12/18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68C06-830D-A54E-9D46-172C8BA255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573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7EE54-102A-A746-AF10-656B67AD4A5D}" type="datetimeFigureOut">
              <a:rPr lang="en-US" smtClean="0"/>
              <a:t>12/12/18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68C06-830D-A54E-9D46-172C8BA255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39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7EE54-102A-A746-AF10-656B67AD4A5D}" type="datetimeFigureOut">
              <a:rPr lang="en-US" smtClean="0"/>
              <a:t>12/12/18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68C06-830D-A54E-9D46-172C8BA255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2914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7EE54-102A-A746-AF10-656B67AD4A5D}" type="datetimeFigureOut">
              <a:rPr lang="en-US" smtClean="0"/>
              <a:t>12/12/18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68C06-830D-A54E-9D46-172C8BA255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468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7EE54-102A-A746-AF10-656B67AD4A5D}" type="datetimeFigureOut">
              <a:rPr lang="en-US" smtClean="0"/>
              <a:t>12/12/18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68C06-830D-A54E-9D46-172C8BA255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7579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7EE54-102A-A746-AF10-656B67AD4A5D}" type="datetimeFigureOut">
              <a:rPr lang="en-US" smtClean="0"/>
              <a:t>12/12/18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68C06-830D-A54E-9D46-172C8BA255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7353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7EE54-102A-A746-AF10-656B67AD4A5D}" type="datetimeFigureOut">
              <a:rPr lang="en-US" smtClean="0"/>
              <a:t>12/12/18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68C06-830D-A54E-9D46-172C8BA255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137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7EE54-102A-A746-AF10-656B67AD4A5D}" type="datetimeFigureOut">
              <a:rPr lang="en-US" smtClean="0"/>
              <a:t>12/12/18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68C06-830D-A54E-9D46-172C8BA255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3185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7EE54-102A-A746-AF10-656B67AD4A5D}" type="datetimeFigureOut">
              <a:rPr lang="en-US" smtClean="0"/>
              <a:t>12/12/18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68C06-830D-A54E-9D46-172C8BA255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929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7EE54-102A-A746-AF10-656B67AD4A5D}" type="datetimeFigureOut">
              <a:rPr lang="en-US" smtClean="0"/>
              <a:t>12/12/18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68C06-830D-A54E-9D46-172C8BA255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2712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7EE54-102A-A746-AF10-656B67AD4A5D}" type="datetimeFigureOut">
              <a:rPr lang="en-US" smtClean="0"/>
              <a:t>12/12/18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68C06-830D-A54E-9D46-172C8BA255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182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67EE54-102A-A746-AF10-656B67AD4A5D}" type="datetimeFigureOut">
              <a:rPr lang="en-US" smtClean="0"/>
              <a:t>12/12/18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368C06-830D-A54E-9D46-172C8BA255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735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3BB5D57-6178-4F62-B472-0312F6D95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6354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22F9F7-B26D-AE42-B49E-B5F9CE75F3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469" b="1710"/>
          <a:stretch/>
        </p:blipFill>
        <p:spPr>
          <a:xfrm>
            <a:off x="482600" y="643467"/>
            <a:ext cx="8178799" cy="557106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C61BD32-7542-4D52-BA5A-3ADE869BF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7759" y="480060"/>
            <a:ext cx="8428482" cy="589788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69D403-B9E7-0E4C-A8AD-4D97A4F9BA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5504" y="5180618"/>
            <a:ext cx="1233136" cy="1033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7525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3BB5D57-6178-4F62-B472-0312F6D95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5B5C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9A932C8-BE27-6C43-9936-2940E8064B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19" b="7559"/>
          <a:stretch/>
        </p:blipFill>
        <p:spPr>
          <a:xfrm>
            <a:off x="482600" y="643467"/>
            <a:ext cx="8178799" cy="557106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C61BD32-7542-4D52-BA5A-3ADE869BF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7759" y="480060"/>
            <a:ext cx="8428482" cy="589788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4F24CE-16A5-1143-B1E8-07DBB598B6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5504" y="5180618"/>
            <a:ext cx="1233136" cy="1033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6899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3BB5D57-6178-4F62-B472-0312F6D95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6263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01488CB-8F65-7346-8F41-1CE577A3AE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179"/>
          <a:stretch/>
        </p:blipFill>
        <p:spPr>
          <a:xfrm>
            <a:off x="482600" y="643467"/>
            <a:ext cx="8178799" cy="557106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C61BD32-7542-4D52-BA5A-3ADE869BF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7759" y="480060"/>
            <a:ext cx="8428482" cy="589788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BAF5CF6-71F9-EB49-BD14-699C4E036B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5504" y="5180618"/>
            <a:ext cx="1233136" cy="1033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6405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3BB5D57-6178-4F62-B472-0312F6D95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543B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CDC6DCF-2389-8049-9A03-1DF0415105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179"/>
          <a:stretch/>
        </p:blipFill>
        <p:spPr>
          <a:xfrm>
            <a:off x="482600" y="643467"/>
            <a:ext cx="8178799" cy="557106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C61BD32-7542-4D52-BA5A-3ADE869BF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7759" y="480060"/>
            <a:ext cx="8428482" cy="589788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BC26B32-6D5D-7047-BFE5-46181F263A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5504" y="5180618"/>
            <a:ext cx="1233136" cy="1033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3666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Macintosh PowerPoint</Application>
  <PresentationFormat>On-screen Show (4:3)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</cp:revision>
  <dcterms:created xsi:type="dcterms:W3CDTF">2018-12-13T00:30:13Z</dcterms:created>
  <dcterms:modified xsi:type="dcterms:W3CDTF">2018-12-13T00:39:14Z</dcterms:modified>
</cp:coreProperties>
</file>